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2"/>
  </p:handoutMasterIdLst>
  <p:sldIdLst>
    <p:sldId id="259" r:id="rId2"/>
    <p:sldId id="347" r:id="rId3"/>
    <p:sldId id="257" r:id="rId4"/>
    <p:sldId id="258" r:id="rId5"/>
    <p:sldId id="264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61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5" r:id="rId49"/>
    <p:sldId id="316" r:id="rId50"/>
    <p:sldId id="317" r:id="rId51"/>
    <p:sldId id="318" r:id="rId52"/>
    <p:sldId id="314" r:id="rId53"/>
    <p:sldId id="319" r:id="rId54"/>
    <p:sldId id="320" r:id="rId55"/>
    <p:sldId id="321" r:id="rId56"/>
    <p:sldId id="325" r:id="rId57"/>
    <p:sldId id="322" r:id="rId58"/>
    <p:sldId id="323" r:id="rId59"/>
    <p:sldId id="326" r:id="rId60"/>
    <p:sldId id="324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7" r:id="rId71"/>
    <p:sldId id="338" r:id="rId72"/>
    <p:sldId id="339" r:id="rId73"/>
    <p:sldId id="340" r:id="rId74"/>
    <p:sldId id="342" r:id="rId75"/>
    <p:sldId id="341" r:id="rId76"/>
    <p:sldId id="343" r:id="rId77"/>
    <p:sldId id="344" r:id="rId78"/>
    <p:sldId id="345" r:id="rId79"/>
    <p:sldId id="346" r:id="rId80"/>
    <p:sldId id="336" r:id="rId81"/>
  </p:sldIdLst>
  <p:sldSz cx="9144000" cy="6858000" type="screen4x3"/>
  <p:notesSz cx="9996488" cy="68643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278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32428" cy="3433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61750" y="1"/>
            <a:ext cx="4332428" cy="3433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C7D76-B328-4813-9FBD-2765F59D3D8C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519879"/>
            <a:ext cx="4332428" cy="3433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61750" y="6519879"/>
            <a:ext cx="4332428" cy="3433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21545-35FB-472F-9F0F-B4AFC80E312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2150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070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13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00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73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686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556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701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81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847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96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497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324A1-425A-4467-ACFA-C765FC6B8514}" type="datetimeFigureOut">
              <a:rPr lang="ko-KR" altLang="en-US" smtClean="0"/>
              <a:t>2015-09-24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F37D3-1CC5-401D-AA77-264A596EB3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8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7" b="25833"/>
          <a:stretch/>
        </p:blipFill>
        <p:spPr bwMode="auto">
          <a:xfrm>
            <a:off x="3936" y="0"/>
            <a:ext cx="9140064" cy="68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323528" y="178208"/>
            <a:ext cx="7992889" cy="1279206"/>
            <a:chOff x="5486400" y="2654539"/>
            <a:chExt cx="7992889" cy="1279206"/>
          </a:xfrm>
        </p:grpSpPr>
        <p:sp>
          <p:nvSpPr>
            <p:cNvPr id="5" name="직사각형 4"/>
            <p:cNvSpPr/>
            <p:nvPr/>
          </p:nvSpPr>
          <p:spPr>
            <a:xfrm>
              <a:off x="5486400" y="2654539"/>
              <a:ext cx="5688632" cy="2984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823104" y="3457059"/>
              <a:ext cx="1656185" cy="4766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err="1" smtClean="0">
                  <a:solidFill>
                    <a:srgbClr val="FF0000"/>
                  </a:solidFill>
                  <a:latin typeface="굴림" pitchFamily="50" charset="-127"/>
                  <a:ea typeface="굴림" pitchFamily="50" charset="-127"/>
                </a:rPr>
                <a:t>주소창</a:t>
              </a:r>
              <a:endPara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cxnSp>
          <p:nvCxnSpPr>
            <p:cNvPr id="7" name="직선 연결선 6"/>
            <p:cNvCxnSpPr>
              <a:endCxn id="6" idx="1"/>
            </p:cNvCxnSpPr>
            <p:nvPr/>
          </p:nvCxnSpPr>
          <p:spPr>
            <a:xfrm>
              <a:off x="10382944" y="2953003"/>
              <a:ext cx="1440160" cy="7423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2002" r="74085" b="91885"/>
          <a:stretch/>
        </p:blipFill>
        <p:spPr bwMode="auto">
          <a:xfrm>
            <a:off x="179512" y="2492896"/>
            <a:ext cx="8784976" cy="671463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57308" y="244850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www.puna.kr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308" y="244710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itchFamily="50" charset="-127"/>
                <a:ea typeface="굴림" pitchFamily="50" charset="-127"/>
              </a:rPr>
              <a:t>www.purunnamu.org</a:t>
            </a:r>
            <a:endParaRPr lang="ko-KR" altLang="en-US" b="1" dirty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37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37404 L 0 -2.41962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18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t="10183" r="19949" b="8521"/>
          <a:stretch/>
        </p:blipFill>
        <p:spPr bwMode="auto">
          <a:xfrm>
            <a:off x="0" y="-4692"/>
            <a:ext cx="9144000" cy="687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8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5" t="17201" r="24891" b="14775"/>
          <a:stretch/>
        </p:blipFill>
        <p:spPr bwMode="auto">
          <a:xfrm>
            <a:off x="-8874" y="-1731"/>
            <a:ext cx="9152874" cy="685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0" y="2888199"/>
            <a:ext cx="1691680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35496" y="5086166"/>
            <a:ext cx="1872208" cy="1152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공지사항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행사일정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en-US" altLang="ko-KR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CÜM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7" name="직선 연결선 26"/>
          <p:cNvCxnSpPr>
            <a:stCxn id="25" idx="2"/>
            <a:endCxn id="26" idx="0"/>
          </p:cNvCxnSpPr>
          <p:nvPr/>
        </p:nvCxnSpPr>
        <p:spPr>
          <a:xfrm>
            <a:off x="845840" y="4184343"/>
            <a:ext cx="125760" cy="901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683567" y="3284983"/>
            <a:ext cx="985423" cy="580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3743400" y="4478045"/>
            <a:ext cx="2340768" cy="1152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중고등부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관련 내용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2" name="직선 연결선 11"/>
          <p:cNvCxnSpPr>
            <a:stCxn id="10" idx="2"/>
            <a:endCxn id="11" idx="0"/>
          </p:cNvCxnSpPr>
          <p:nvPr/>
        </p:nvCxnSpPr>
        <p:spPr>
          <a:xfrm>
            <a:off x="1176279" y="3865484"/>
            <a:ext cx="3737505" cy="6125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9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t="16916" r="24951" b="151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979712" y="4144018"/>
            <a:ext cx="576064" cy="1589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012160" y="2276871"/>
            <a:ext cx="2520280" cy="41044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중</a:t>
            </a:r>
            <a:r>
              <a:rPr lang="ko-KR" altLang="en-US" sz="2400" b="1" dirty="0" err="1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고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등부</a:t>
            </a:r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관련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행사일</a:t>
            </a:r>
            <a:r>
              <a:rPr lang="ko-KR" altLang="en-US" sz="2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정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" name="직선 연결선 5"/>
          <p:cNvCxnSpPr>
            <a:stCxn id="4" idx="3"/>
            <a:endCxn id="5" idx="1"/>
          </p:cNvCxnSpPr>
          <p:nvPr/>
        </p:nvCxnSpPr>
        <p:spPr>
          <a:xfrm flipV="1">
            <a:off x="2555776" y="4329100"/>
            <a:ext cx="3456384" cy="6095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827584" y="3599650"/>
            <a:ext cx="72008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7 C -0.16267 0.04954 -0.26719 0.12083 -0.37344 0.15301 C -0.48333 0.18658 -0.59444 0.18009 -0.70503 0.19306 C -0.75659 0.22546 -0.81007 0.23195 -0.86267 0.24491 C -0.87344 0.25139 -0.88368 0.2706 -0.89444 0.29005 C -0.89878 0.30301 -0.90625 0.32315 -0.90625 0.31597 " pathEditMode="relative" rAng="0" ptsTypes="fffff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16915" r="23920" b="12854"/>
          <a:stretch/>
        </p:blipFill>
        <p:spPr bwMode="auto">
          <a:xfrm>
            <a:off x="0" y="0"/>
            <a:ext cx="9144000" cy="682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539552" y="836712"/>
            <a:ext cx="86409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835696" y="925513"/>
            <a:ext cx="792087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" name="직선 연결선 5"/>
          <p:cNvCxnSpPr>
            <a:stCxn id="4" idx="3"/>
            <a:endCxn id="5" idx="1"/>
          </p:cNvCxnSpPr>
          <p:nvPr/>
        </p:nvCxnSpPr>
        <p:spPr>
          <a:xfrm>
            <a:off x="1403648" y="980728"/>
            <a:ext cx="432048" cy="1608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/>
          <p:cNvSpPr/>
          <p:nvPr/>
        </p:nvSpPr>
        <p:spPr>
          <a:xfrm>
            <a:off x="899592" y="2816932"/>
            <a:ext cx="792088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1979712" y="2060848"/>
            <a:ext cx="684076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4" name="직선 연결선 23"/>
          <p:cNvCxnSpPr>
            <a:stCxn id="22" idx="3"/>
            <a:endCxn id="23" idx="1"/>
          </p:cNvCxnSpPr>
          <p:nvPr/>
        </p:nvCxnSpPr>
        <p:spPr>
          <a:xfrm flipV="1">
            <a:off x="1691680" y="2348880"/>
            <a:ext cx="288032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7 C -0.11337 0.03241 -0.16962 0.04514 -0.22656 0.05093 C -0.28559 0.05671 -0.34531 0.05556 -0.40469 0.05787 C -0.43246 0.06366 -0.46111 0.06482 -0.48941 0.06713 C -0.49514 0.06829 -0.50069 0.07176 -0.50642 0.07523 C -0.50868 0.07755 -0.5125 0.08171 -0.5125 0.07986 " pathEditMode="relative" rAng="0" ptsTypes="fffff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16859" r="24938" b="155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051720" y="2998794"/>
            <a:ext cx="3096344" cy="2950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580112" y="5949280"/>
            <a:ext cx="3240360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코너 소개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" name="직선 연결선 5"/>
          <p:cNvCxnSpPr>
            <a:stCxn id="4" idx="3"/>
            <a:endCxn id="5" idx="1"/>
          </p:cNvCxnSpPr>
          <p:nvPr/>
        </p:nvCxnSpPr>
        <p:spPr>
          <a:xfrm>
            <a:off x="5148064" y="4474037"/>
            <a:ext cx="432048" cy="18352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7 C -0.11649 0.06134 -0.17552 0.18866 -0.23541 0.24653 C -0.29757 0.30417 -0.36041 0.29259 -0.42274 0.31574 C -0.45208 0.37361 -0.48212 0.38519 -0.51198 0.40833 C -0.51788 0.41991 -0.52378 0.45463 -0.52986 0.48935 C -0.53212 0.5125 -0.53611 0.55417 -0.53611 0.53565 " pathEditMode="relative" rAng="0" ptsTypes="fffffA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" r="29481" b="4532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9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7" t="16852" r="22715" b="9444"/>
          <a:stretch/>
        </p:blipFill>
        <p:spPr bwMode="auto">
          <a:xfrm>
            <a:off x="0" y="0"/>
            <a:ext cx="9144000" cy="685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005272" y="2960948"/>
            <a:ext cx="686408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979712" y="1946790"/>
            <a:ext cx="6840760" cy="48665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" name="직선 연결선 5"/>
          <p:cNvCxnSpPr>
            <a:stCxn id="4" idx="3"/>
            <a:endCxn id="5" idx="1"/>
          </p:cNvCxnSpPr>
          <p:nvPr/>
        </p:nvCxnSpPr>
        <p:spPr>
          <a:xfrm>
            <a:off x="1691680" y="3122966"/>
            <a:ext cx="288032" cy="12571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4644008" y="6482188"/>
            <a:ext cx="1440160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8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8" t="24035" r="24053" b="18335"/>
          <a:stretch/>
        </p:blipFill>
        <p:spPr bwMode="auto">
          <a:xfrm>
            <a:off x="1" y="-1"/>
            <a:ext cx="9144000" cy="686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57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t="16861" r="22534" b="8977"/>
          <a:stretch/>
        </p:blipFill>
        <p:spPr bwMode="auto">
          <a:xfrm>
            <a:off x="1" y="-1"/>
            <a:ext cx="9144000" cy="68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4824536" cy="404712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 descr="E:\디자인 모음\재료\손모양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16790" r="22793" b="9489"/>
          <a:stretch/>
        </p:blipFill>
        <p:spPr bwMode="auto">
          <a:xfrm>
            <a:off x="-18766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5785164" y="5223849"/>
            <a:ext cx="733331" cy="281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3059832" y="5877272"/>
            <a:ext cx="769784" cy="2971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724129" y="3007574"/>
            <a:ext cx="1512168" cy="426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716016" y="6237312"/>
            <a:ext cx="129614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79890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4 C -0.07569 0.03608 -0.09514 0.06407 -0.11475 0.0768 C -0.13507 0.08952 -0.15573 0.08697 -0.17604 0.09206 C -0.18576 0.10479 -0.19566 0.10733 -0.20538 0.11242 C -0.20729 0.11496 -0.2092 0.1226 -0.21128 0.13023 C -0.21198 0.13532 -0.21319 0.14457 -0.21319 0.14041 " pathEditMode="relative" rAng="0" ptsTypes="fffff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576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0" t="16833" r="24989" b="15353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t="10820" r="17988" b="4063"/>
          <a:stretch/>
        </p:blipFill>
        <p:spPr bwMode="auto">
          <a:xfrm>
            <a:off x="-26926" y="0"/>
            <a:ext cx="91709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7092280" y="116631"/>
            <a:ext cx="432048" cy="3675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411760" y="2060848"/>
            <a:ext cx="2088232" cy="960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156176" y="2065557"/>
            <a:ext cx="1530485" cy="78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해당 직분에 맞게 선택</a:t>
            </a:r>
            <a:endParaRPr lang="ko-KR" altLang="en-US" sz="20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8" name="직선 연결선 7"/>
          <p:cNvCxnSpPr>
            <a:stCxn id="6" idx="3"/>
            <a:endCxn id="7" idx="1"/>
          </p:cNvCxnSpPr>
          <p:nvPr/>
        </p:nvCxnSpPr>
        <p:spPr>
          <a:xfrm flipV="1">
            <a:off x="4499992" y="2459247"/>
            <a:ext cx="1656184" cy="81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4993568" y="4797151"/>
            <a:ext cx="1162608" cy="3710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903101" y="3933056"/>
            <a:ext cx="1845363" cy="7873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본당 검색해서 선택</a:t>
            </a:r>
            <a:endParaRPr lang="ko-KR" altLang="en-US" sz="20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6" name="직선 연결선 15"/>
          <p:cNvCxnSpPr>
            <a:stCxn id="12" idx="3"/>
            <a:endCxn id="15" idx="1"/>
          </p:cNvCxnSpPr>
          <p:nvPr/>
        </p:nvCxnSpPr>
        <p:spPr>
          <a:xfrm flipV="1">
            <a:off x="6156176" y="4326746"/>
            <a:ext cx="746925" cy="6559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74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12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1" t="16957" r="24928" b="15095"/>
          <a:stretch/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13796" y="3284983"/>
            <a:ext cx="1691680" cy="10801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35496" y="5086166"/>
            <a:ext cx="1872208" cy="1152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공지사항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행사일정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7" name="직선 연결선 26"/>
          <p:cNvCxnSpPr>
            <a:stCxn id="25" idx="2"/>
            <a:endCxn id="26" idx="0"/>
          </p:cNvCxnSpPr>
          <p:nvPr/>
        </p:nvCxnSpPr>
        <p:spPr>
          <a:xfrm>
            <a:off x="859636" y="4365104"/>
            <a:ext cx="111964" cy="7210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13796" y="3284982"/>
            <a:ext cx="1691694" cy="10801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572000" y="4077072"/>
            <a:ext cx="2340768" cy="1152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대학부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관련 내용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2" name="직선 연결선 11"/>
          <p:cNvCxnSpPr>
            <a:stCxn id="10" idx="3"/>
            <a:endCxn id="11" idx="1"/>
          </p:cNvCxnSpPr>
          <p:nvPr/>
        </p:nvCxnSpPr>
        <p:spPr>
          <a:xfrm>
            <a:off x="1705490" y="3825043"/>
            <a:ext cx="2866510" cy="828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16816" r="25275" b="1583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13796" y="3752828"/>
            <a:ext cx="1691680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056700" y="5229201"/>
            <a:ext cx="2083252" cy="13502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공지사항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행사일정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신심단체소개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7" name="직선 연결선 26"/>
          <p:cNvCxnSpPr>
            <a:stCxn id="25" idx="3"/>
            <a:endCxn id="26" idx="0"/>
          </p:cNvCxnSpPr>
          <p:nvPr/>
        </p:nvCxnSpPr>
        <p:spPr>
          <a:xfrm>
            <a:off x="1705476" y="4400900"/>
            <a:ext cx="1392850" cy="8283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64629" y="4202981"/>
            <a:ext cx="845847" cy="5040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572000" y="4077072"/>
            <a:ext cx="2340768" cy="1152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청년부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관련 내용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2" name="직선 연결선 11"/>
          <p:cNvCxnSpPr>
            <a:stCxn id="10" idx="3"/>
            <a:endCxn id="11" idx="1"/>
          </p:cNvCxnSpPr>
          <p:nvPr/>
        </p:nvCxnSpPr>
        <p:spPr>
          <a:xfrm>
            <a:off x="1610476" y="4455010"/>
            <a:ext cx="2961524" cy="198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0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6936" r="21058" b="451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683568" y="4005064"/>
            <a:ext cx="1368152" cy="324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195736" y="1340768"/>
            <a:ext cx="626469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5" name="직선 연결선 14"/>
          <p:cNvCxnSpPr>
            <a:stCxn id="13" idx="3"/>
            <a:endCxn id="14" idx="1"/>
          </p:cNvCxnSpPr>
          <p:nvPr/>
        </p:nvCxnSpPr>
        <p:spPr>
          <a:xfrm flipV="1">
            <a:off x="2051720" y="1664804"/>
            <a:ext cx="144016" cy="2502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2267744" y="2150858"/>
            <a:ext cx="6120680" cy="293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2195736" y="5310086"/>
            <a:ext cx="6264696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t="16997" r="25172" b="154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4067" y="1628800"/>
            <a:ext cx="1647613" cy="1656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4572000" y="4221088"/>
            <a:ext cx="4248472" cy="2376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법인 소개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법인에서 운영하는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프로그램 확인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5" name="직선 연결선 4"/>
          <p:cNvCxnSpPr>
            <a:stCxn id="3" idx="3"/>
            <a:endCxn id="4" idx="1"/>
          </p:cNvCxnSpPr>
          <p:nvPr/>
        </p:nvCxnSpPr>
        <p:spPr>
          <a:xfrm>
            <a:off x="1691680" y="2456892"/>
            <a:ext cx="2880320" cy="2952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44067" y="3327094"/>
            <a:ext cx="1647613" cy="1614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565763" y="4205133"/>
            <a:ext cx="4248472" cy="2376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법인 관련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공지사항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질문게시판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사진게시</a:t>
            </a:r>
            <a:r>
              <a:rPr lang="ko-KR" altLang="en-US" sz="2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판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신청게시판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3" name="직선 연결선 12"/>
          <p:cNvCxnSpPr>
            <a:stCxn id="11" idx="3"/>
            <a:endCxn id="12" idx="1"/>
          </p:cNvCxnSpPr>
          <p:nvPr/>
        </p:nvCxnSpPr>
        <p:spPr>
          <a:xfrm>
            <a:off x="1691680" y="4134131"/>
            <a:ext cx="2874083" cy="12591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3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16864" r="24825" b="151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4067" y="2132856"/>
            <a:ext cx="1647613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987825" y="1412776"/>
            <a:ext cx="3456384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푸른나무</a:t>
            </a:r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교육관의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모습을 시각적으로 확인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5" name="직선 연결선 4"/>
          <p:cNvCxnSpPr>
            <a:stCxn id="3" idx="3"/>
            <a:endCxn id="4" idx="1"/>
          </p:cNvCxnSpPr>
          <p:nvPr/>
        </p:nvCxnSpPr>
        <p:spPr>
          <a:xfrm flipV="1">
            <a:off x="1691680" y="1916832"/>
            <a:ext cx="1296145" cy="756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681645" y="2533880"/>
            <a:ext cx="938028" cy="308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7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4 C -0.1309 0.04904 -0.20382 0.13046 -0.27743 0.16724 C -0.35347 0.20425 -0.43107 0.19685 -0.50729 0.21166 C -0.54392 0.24867 -0.58073 0.25607 -0.61719 0.27087 C -0.62448 0.27828 -0.63159 0.30048 -0.63941 0.32269 C -0.64201 0.3375 -0.64635 0.36479 -0.64635 0.3523 " pathEditMode="relative" rAng="0" ptsTypes="fffff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31" y="167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16720" r="24918" b="15199"/>
          <a:stretch/>
        </p:blipFill>
        <p:spPr bwMode="auto">
          <a:xfrm>
            <a:off x="-3846" y="-1"/>
            <a:ext cx="914784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164018" y="4077072"/>
            <a:ext cx="2624006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947900" y="2492896"/>
            <a:ext cx="3368516" cy="3744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altLang="ko-KR" sz="2400" b="1" dirty="0" err="1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r"/>
            <a:endParaRPr lang="en-US" altLang="ko-KR" sz="2400" b="1" dirty="0" err="1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몇 층에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무엇이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있는지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확인가</a:t>
            </a:r>
            <a:r>
              <a:rPr lang="ko-KR" altLang="en-US" sz="2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능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2" name="직선 연결선 11"/>
          <p:cNvCxnSpPr>
            <a:stCxn id="10" idx="3"/>
            <a:endCxn id="11" idx="1"/>
          </p:cNvCxnSpPr>
          <p:nvPr/>
        </p:nvCxnSpPr>
        <p:spPr>
          <a:xfrm flipV="1">
            <a:off x="4788024" y="4365104"/>
            <a:ext cx="159876" cy="3240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2" t="32023" r="29707" b="13435"/>
          <a:stretch/>
        </p:blipFill>
        <p:spPr bwMode="auto">
          <a:xfrm>
            <a:off x="2411760" y="1540558"/>
            <a:ext cx="5562529" cy="507302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319" y="2924944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4" t="42470" r="31032" b="16337"/>
          <a:stretch/>
        </p:blipFill>
        <p:spPr bwMode="auto">
          <a:xfrm>
            <a:off x="2609603" y="2472328"/>
            <a:ext cx="5145863" cy="388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1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4 C -0.09496 0.04511 -0.13281 0.11126 -0.17118 0.14134 C -0.21076 0.17141 -0.25104 0.16539 -0.29062 0.17742 C -0.30972 0.20749 -0.32882 0.21351 -0.34791 0.22554 C -0.35156 0.23155 -0.35538 0.24959 -0.35937 0.26764 C -0.36076 0.27967 -0.36284 0.30187 -0.36284 0.29169 " pathEditMode="relative" rAng="0" ptsTypes="fffff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136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5 C -0.08334 0.02244 -0.10972 -0.00486 -0.13646 -0.01735 C -0.16424 -0.02984 -0.19219 -0.02729 -0.21979 -0.03238 C -0.23316 -0.04487 -0.24653 -0.04719 -0.2599 -0.05228 C -0.26233 -0.05482 -0.26511 -0.06222 -0.26788 -0.06963 C -0.26875 -0.07471 -0.27014 -0.08374 -0.27014 -0.07957 " pathEditMode="relative" rAng="0" ptsTypes="fffff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-56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16832" r="24854" b="15497"/>
          <a:stretch/>
        </p:blipFill>
        <p:spPr bwMode="auto">
          <a:xfrm>
            <a:off x="659" y="-1"/>
            <a:ext cx="914334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611560" y="2842352"/>
            <a:ext cx="938028" cy="308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2887997" y="2070704"/>
            <a:ext cx="963924" cy="4221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2123728" y="3916133"/>
            <a:ext cx="6192687" cy="2880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6" name="직선 연결선 15"/>
          <p:cNvCxnSpPr>
            <a:stCxn id="14" idx="2"/>
            <a:endCxn id="15" idx="0"/>
          </p:cNvCxnSpPr>
          <p:nvPr/>
        </p:nvCxnSpPr>
        <p:spPr>
          <a:xfrm>
            <a:off x="3369959" y="2492896"/>
            <a:ext cx="1850113" cy="14232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4 C -0.11024 0.03076 -0.16267 0.0384 -0.21562 0.04187 C -0.27048 0.04534 -0.32621 0.04464 -0.38107 0.04603 C -0.40746 0.0495 -0.43403 0.05019 -0.46041 0.05158 C -0.46545 0.05228 -0.47083 0.05436 -0.47621 0.05644 C -0.4783 0.05783 -0.4809 0.0606 -0.4809 0.05922 " pathEditMode="relative" rAng="0" ptsTypes="fffff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157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8"/>
          <a:stretch/>
        </p:blipFill>
        <p:spPr bwMode="auto">
          <a:xfrm>
            <a:off x="4780" y="-11120"/>
            <a:ext cx="9139220" cy="686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4591643" y="1988840"/>
            <a:ext cx="963924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2123728" y="3204514"/>
            <a:ext cx="6192687" cy="35919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6" name="직선 연결선 15"/>
          <p:cNvCxnSpPr>
            <a:stCxn id="14" idx="2"/>
            <a:endCxn id="15" idx="0"/>
          </p:cNvCxnSpPr>
          <p:nvPr/>
        </p:nvCxnSpPr>
        <p:spPr>
          <a:xfrm>
            <a:off x="5073605" y="2492896"/>
            <a:ext cx="146467" cy="711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28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107504" y="2506996"/>
            <a:ext cx="1512168" cy="1642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580112" y="2348880"/>
            <a:ext cx="3384375" cy="18001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푸른나무</a:t>
            </a:r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교육관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대관 관련 내용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6" name="직선 연결선 15"/>
          <p:cNvCxnSpPr>
            <a:stCxn id="14" idx="3"/>
            <a:endCxn id="15" idx="1"/>
          </p:cNvCxnSpPr>
          <p:nvPr/>
        </p:nvCxnSpPr>
        <p:spPr>
          <a:xfrm flipV="1">
            <a:off x="1619672" y="3248980"/>
            <a:ext cx="3960440" cy="790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8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8333" r="6837" b="5556"/>
          <a:stretch/>
        </p:blipFill>
        <p:spPr bwMode="auto">
          <a:xfrm>
            <a:off x="0" y="0"/>
            <a:ext cx="9143999" cy="684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856680" y="818961"/>
            <a:ext cx="3795439" cy="1627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07504" y="1476150"/>
            <a:ext cx="1656185" cy="476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알림 배너</a:t>
            </a:r>
          </a:p>
        </p:txBody>
      </p:sp>
      <p:cxnSp>
        <p:nvCxnSpPr>
          <p:cNvPr id="6" name="직선 연결선 5"/>
          <p:cNvCxnSpPr>
            <a:stCxn id="2" idx="1"/>
            <a:endCxn id="5" idx="3"/>
          </p:cNvCxnSpPr>
          <p:nvPr/>
        </p:nvCxnSpPr>
        <p:spPr>
          <a:xfrm flipH="1">
            <a:off x="1763689" y="1632794"/>
            <a:ext cx="92991" cy="81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1856679" y="2348880"/>
            <a:ext cx="3795439" cy="7287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107504" y="2446627"/>
            <a:ext cx="1656185" cy="886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각 부서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바로가기</a:t>
            </a:r>
            <a:endParaRPr lang="ko-KR" altLang="en-US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2" name="직선 연결선 11"/>
          <p:cNvCxnSpPr>
            <a:stCxn id="10" idx="1"/>
            <a:endCxn id="11" idx="3"/>
          </p:cNvCxnSpPr>
          <p:nvPr/>
        </p:nvCxnSpPr>
        <p:spPr>
          <a:xfrm flipH="1">
            <a:off x="1763689" y="2713237"/>
            <a:ext cx="92990" cy="176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1856680" y="3077594"/>
            <a:ext cx="3795438" cy="1359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07505" y="3612226"/>
            <a:ext cx="1656185" cy="886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교육 알림</a:t>
            </a:r>
            <a:endParaRPr lang="ko-KR" altLang="en-US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3" name="직선 연결선 22"/>
          <p:cNvCxnSpPr>
            <a:stCxn id="21" idx="1"/>
            <a:endCxn id="22" idx="3"/>
          </p:cNvCxnSpPr>
          <p:nvPr/>
        </p:nvCxnSpPr>
        <p:spPr>
          <a:xfrm flipH="1">
            <a:off x="1763690" y="3757353"/>
            <a:ext cx="92990" cy="2980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1850287" y="4511008"/>
            <a:ext cx="2073641" cy="1366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07502" y="4597065"/>
            <a:ext cx="1656185" cy="886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공지사항</a:t>
            </a:r>
            <a:endParaRPr lang="ko-KR" altLang="en-US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32" name="직선 연결선 31"/>
          <p:cNvCxnSpPr>
            <a:endCxn id="31" idx="3"/>
          </p:cNvCxnSpPr>
          <p:nvPr/>
        </p:nvCxnSpPr>
        <p:spPr>
          <a:xfrm flipH="1">
            <a:off x="1763687" y="4761328"/>
            <a:ext cx="411146" cy="2789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직사각형 46"/>
          <p:cNvSpPr/>
          <p:nvPr/>
        </p:nvSpPr>
        <p:spPr>
          <a:xfrm>
            <a:off x="3999813" y="4511564"/>
            <a:ext cx="1652305" cy="13657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107502" y="5391218"/>
            <a:ext cx="1656187" cy="486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행사사진</a:t>
            </a:r>
            <a:endParaRPr lang="ko-KR" altLang="en-US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49" name="직선 연결선 48"/>
          <p:cNvCxnSpPr>
            <a:stCxn id="47" idx="1"/>
            <a:endCxn id="48" idx="3"/>
          </p:cNvCxnSpPr>
          <p:nvPr/>
        </p:nvCxnSpPr>
        <p:spPr>
          <a:xfrm flipH="1">
            <a:off x="1763689" y="5194418"/>
            <a:ext cx="2236124" cy="439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/>
          <p:cNvSpPr/>
          <p:nvPr/>
        </p:nvSpPr>
        <p:spPr>
          <a:xfrm>
            <a:off x="5628852" y="839138"/>
            <a:ext cx="1689023" cy="15097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7524328" y="1273329"/>
            <a:ext cx="1530485" cy="476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월별 일정</a:t>
            </a:r>
            <a:endParaRPr lang="ko-KR" altLang="en-US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58" name="직선 연결선 57"/>
          <p:cNvCxnSpPr>
            <a:stCxn id="56" idx="3"/>
            <a:endCxn id="57" idx="1"/>
          </p:cNvCxnSpPr>
          <p:nvPr/>
        </p:nvCxnSpPr>
        <p:spPr>
          <a:xfrm flipV="1">
            <a:off x="7317875" y="1511672"/>
            <a:ext cx="206453" cy="823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1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1" grpId="0" animBg="1"/>
      <p:bldP spid="21" grpId="0" animBg="1"/>
      <p:bldP spid="22" grpId="0" animBg="1"/>
      <p:bldP spid="30" grpId="0" animBg="1"/>
      <p:bldP spid="31" grpId="0" animBg="1"/>
      <p:bldP spid="47" grpId="0" animBg="1"/>
      <p:bldP spid="48" grpId="0" animBg="1"/>
      <p:bldP spid="56" grpId="0" animBg="1"/>
      <p:bldP spid="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73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907704" y="2132857"/>
            <a:ext cx="4032448" cy="4464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012161" y="2287168"/>
            <a:ext cx="2520280" cy="4310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9" name="직선 연결선 8"/>
          <p:cNvCxnSpPr>
            <a:stCxn id="7" idx="3"/>
            <a:endCxn id="8" idx="1"/>
          </p:cNvCxnSpPr>
          <p:nvPr/>
        </p:nvCxnSpPr>
        <p:spPr>
          <a:xfrm>
            <a:off x="5940152" y="4365105"/>
            <a:ext cx="72009" cy="771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755576" y="3440909"/>
            <a:ext cx="864096" cy="348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4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4 C -0.08489 0.04719 -0.11319 0.12352 -0.14166 0.15822 C -0.171 0.19292 -0.20104 0.18598 -0.23038 0.19986 C -0.24462 0.23479 -0.25885 0.24173 -0.27309 0.25561 C -0.27569 0.26255 -0.27864 0.28337 -0.28159 0.30419 C -0.28264 0.31806 -0.28403 0.34397 -0.28403 0.33194 " pathEditMode="relative" rAng="0" ptsTypes="fffff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157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763688" y="2060848"/>
            <a:ext cx="7272808" cy="4248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8028384" y="1556792"/>
            <a:ext cx="86409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03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9"/>
          <a:stretch/>
        </p:blipFill>
        <p:spPr bwMode="auto">
          <a:xfrm>
            <a:off x="0" y="-6477"/>
            <a:ext cx="9144000" cy="686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755576" y="3728049"/>
            <a:ext cx="864096" cy="348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1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5076056" y="4221088"/>
            <a:ext cx="1296144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6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5076056" y="4221088"/>
            <a:ext cx="1296144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510532" y="1484784"/>
            <a:ext cx="2525963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510532" y="4005064"/>
            <a:ext cx="2525963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510532" y="4725144"/>
            <a:ext cx="2525963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6510532" y="5484181"/>
            <a:ext cx="2525963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510532" y="2564904"/>
            <a:ext cx="2525963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510532" y="2908384"/>
            <a:ext cx="2525963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309018" y="5844221"/>
            <a:ext cx="4791374" cy="609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669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024"/>
            <a:ext cx="9144000" cy="687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1763688" y="1955789"/>
            <a:ext cx="2525963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763688" y="2420888"/>
            <a:ext cx="7272808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763688" y="3241968"/>
            <a:ext cx="3240360" cy="475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427984" y="3717032"/>
            <a:ext cx="1728192" cy="475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708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19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9"/>
          <a:stretch/>
        </p:blipFill>
        <p:spPr bwMode="auto">
          <a:xfrm>
            <a:off x="0" y="-6477"/>
            <a:ext cx="9144000" cy="686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755576" y="3728049"/>
            <a:ext cx="864096" cy="348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4 C -0.14132 0.0266 -0.2243 0.01642 -0.30781 0.0118 C -0.39392 0.00717 -0.48194 0.00809 -0.56788 0.00624 C -0.60972 0.00162 -0.65139 0.00069 -0.69323 -0.00116 C -0.70087 -0.00208 -0.70955 -0.00486 -0.71805 -0.00764 C -0.72118 -0.00972 -0.72517 -0.01296 -0.72517 -0.01157 " pathEditMode="relative" rAng="0" ptsTypes="fffff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2" y="-21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555776" y="764704"/>
            <a:ext cx="720080" cy="348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835696" y="1268760"/>
            <a:ext cx="7200800" cy="4608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275856" y="764704"/>
            <a:ext cx="2376264" cy="348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82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4"/>
            <a:ext cx="9144000" cy="687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539552" y="1772816"/>
            <a:ext cx="1152128" cy="348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850037" y="2420888"/>
            <a:ext cx="7200800" cy="4320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4 C -0.075 0.04233 -0.09357 0.09553 -0.11215 0.11982 C -0.13159 0.14365 -0.15121 0.13925 -0.17031 0.14851 C -0.17969 0.17279 -0.18906 0.17765 -0.19844 0.18737 C -0.2 0.19223 -0.20208 0.2068 -0.20399 0.22114 C -0.20469 0.23224 -0.20538 0.24936 -0.20538 0.24196 " pathEditMode="relative" rAng="0" ptsTypes="fffff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110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8333" r="6837" b="5556"/>
          <a:stretch/>
        </p:blipFill>
        <p:spPr bwMode="auto">
          <a:xfrm>
            <a:off x="1" y="11602"/>
            <a:ext cx="9143999" cy="684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5669205" y="2370172"/>
            <a:ext cx="3385607" cy="650765"/>
            <a:chOff x="5669205" y="2370172"/>
            <a:chExt cx="3385607" cy="650765"/>
          </a:xfrm>
        </p:grpSpPr>
        <p:sp>
          <p:nvSpPr>
            <p:cNvPr id="6" name="직사각형 5"/>
            <p:cNvSpPr/>
            <p:nvPr/>
          </p:nvSpPr>
          <p:spPr>
            <a:xfrm>
              <a:off x="5669205" y="2370172"/>
              <a:ext cx="1605996" cy="6507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7398627" y="2376939"/>
              <a:ext cx="1656185" cy="4766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smtClean="0">
                  <a:solidFill>
                    <a:srgbClr val="FF0000"/>
                  </a:solidFill>
                  <a:latin typeface="굴림" pitchFamily="50" charset="-127"/>
                  <a:ea typeface="굴림" pitchFamily="50" charset="-127"/>
                </a:rPr>
                <a:t>당일 내용</a:t>
              </a:r>
              <a:endPara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cxnSp>
          <p:nvCxnSpPr>
            <p:cNvPr id="8" name="직선 연결선 7"/>
            <p:cNvCxnSpPr>
              <a:stCxn id="6" idx="3"/>
              <a:endCxn id="7" idx="1"/>
            </p:cNvCxnSpPr>
            <p:nvPr/>
          </p:nvCxnSpPr>
          <p:spPr>
            <a:xfrm flipV="1">
              <a:off x="7275201" y="2615282"/>
              <a:ext cx="123426" cy="802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4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5669206" y="3140968"/>
            <a:ext cx="1621716" cy="672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7398626" y="3020937"/>
            <a:ext cx="1656185" cy="476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퀵</a:t>
            </a:r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메뉴</a:t>
            </a:r>
          </a:p>
        </p:txBody>
      </p:sp>
      <p:cxnSp>
        <p:nvCxnSpPr>
          <p:cNvPr id="17" name="직선 연결선 16"/>
          <p:cNvCxnSpPr>
            <a:stCxn id="15" idx="3"/>
            <a:endCxn id="16" idx="1"/>
          </p:cNvCxnSpPr>
          <p:nvPr/>
        </p:nvCxnSpPr>
        <p:spPr>
          <a:xfrm flipV="1">
            <a:off x="7290922" y="3259280"/>
            <a:ext cx="107704" cy="217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5656350" y="3802663"/>
            <a:ext cx="1634572" cy="672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7398626" y="3645024"/>
            <a:ext cx="1656185" cy="476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교육</a:t>
            </a:r>
            <a:r>
              <a:rPr lang="ko-KR" altLang="en-US" sz="2400" b="1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관</a:t>
            </a:r>
            <a:endParaRPr lang="ko-KR" altLang="en-US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0" name="직선 연결선 19"/>
          <p:cNvCxnSpPr>
            <a:stCxn id="18" idx="3"/>
            <a:endCxn id="19" idx="1"/>
          </p:cNvCxnSpPr>
          <p:nvPr/>
        </p:nvCxnSpPr>
        <p:spPr>
          <a:xfrm flipV="1">
            <a:off x="7290922" y="3883367"/>
            <a:ext cx="107704" cy="255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5656351" y="4494188"/>
            <a:ext cx="1634571" cy="7327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7398626" y="4255845"/>
            <a:ext cx="1656185" cy="476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컨텐츠몰</a:t>
            </a:r>
            <a:endParaRPr lang="ko-KR" altLang="en-US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3" name="직선 연결선 22"/>
          <p:cNvCxnSpPr>
            <a:stCxn id="21" idx="3"/>
            <a:endCxn id="22" idx="1"/>
          </p:cNvCxnSpPr>
          <p:nvPr/>
        </p:nvCxnSpPr>
        <p:spPr>
          <a:xfrm flipV="1">
            <a:off x="7290922" y="4494188"/>
            <a:ext cx="107704" cy="3663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5669205" y="5226898"/>
            <a:ext cx="1605996" cy="672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7398626" y="4866666"/>
            <a:ext cx="1656185" cy="4766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관련단체</a:t>
            </a:r>
            <a:endParaRPr lang="ko-KR" altLang="en-US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6" name="직선 연결선 25"/>
          <p:cNvCxnSpPr>
            <a:stCxn id="24" idx="3"/>
            <a:endCxn id="25" idx="1"/>
          </p:cNvCxnSpPr>
          <p:nvPr/>
        </p:nvCxnSpPr>
        <p:spPr>
          <a:xfrm flipV="1">
            <a:off x="7275201" y="5105009"/>
            <a:ext cx="123425" cy="4581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3" t="48177" r="26443" b="44627"/>
          <a:stretch/>
        </p:blipFill>
        <p:spPr bwMode="auto">
          <a:xfrm>
            <a:off x="5705078" y="2420543"/>
            <a:ext cx="1440160" cy="43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05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7 C -0.09722 0.02477 -0.13784 0.00949 -0.17916 0.00255 C -0.22187 -0.00463 -0.2651 -0.00324 -0.30816 -0.00602 C -0.32812 -0.01296 -0.34896 -0.01435 -0.36944 -0.01713 C -0.37361 -0.01852 -0.3776 -0.02268 -0.38177 -0.02685 C -0.3835 -0.02963 -0.38646 -0.0338 -0.38646 -0.03241 " pathEditMode="relative" rAng="0" ptsTypes="fffff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5"/>
            <a:ext cx="9144000" cy="68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830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5"/>
            <a:ext cx="9144000" cy="68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572000" y="1844824"/>
            <a:ext cx="3240360" cy="2160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8278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7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6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4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131840" y="3421988"/>
            <a:ext cx="864096" cy="439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1642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2"/>
            <a:ext cx="9160258" cy="688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131840" y="3356992"/>
            <a:ext cx="3096344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91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5496" y="2132856"/>
            <a:ext cx="1656184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86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5496" y="2852936"/>
            <a:ext cx="165618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7 C -0.11371 0.04977 -0.16927 0.13519 -0.22465 0.17431 C -0.28281 0.21273 -0.34166 0.20556 -0.39878 0.22037 C -0.42691 0.25903 -0.45503 0.2669 -0.48298 0.28264 C -0.48767 0.29028 -0.49392 0.31366 -0.49965 0.33658 C -0.50173 0.35463 -0.50347 0.38264 -0.50347 0.37014 " pathEditMode="relative" rAng="0" ptsTypes="fffff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96" y="1766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835696" y="1700808"/>
            <a:ext cx="7128792" cy="4392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31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504" y="1715691"/>
            <a:ext cx="1584176" cy="3441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627784" y="2708921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17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9" t="16972" r="24850" b="151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755576" y="2888940"/>
            <a:ext cx="792088" cy="3960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835696" y="2024843"/>
            <a:ext cx="7128792" cy="21962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초등부</a:t>
            </a:r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관련 공지사항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" name="직선 연결선 5"/>
          <p:cNvCxnSpPr>
            <a:stCxn id="4" idx="3"/>
            <a:endCxn id="5" idx="1"/>
          </p:cNvCxnSpPr>
          <p:nvPr/>
        </p:nvCxnSpPr>
        <p:spPr>
          <a:xfrm>
            <a:off x="1547664" y="3086962"/>
            <a:ext cx="288032" cy="36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0" y="2493880"/>
            <a:ext cx="1691680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35496" y="5086166"/>
            <a:ext cx="1872208" cy="1152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공지사항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행사일정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어린이주보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7" name="직선 연결선 26"/>
          <p:cNvCxnSpPr>
            <a:stCxn id="25" idx="2"/>
            <a:endCxn id="26" idx="0"/>
          </p:cNvCxnSpPr>
          <p:nvPr/>
        </p:nvCxnSpPr>
        <p:spPr>
          <a:xfrm>
            <a:off x="845840" y="3790024"/>
            <a:ext cx="125760" cy="12961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8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5" grpId="0" animBg="1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940152" y="1412776"/>
            <a:ext cx="792088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388424" y="1556792"/>
            <a:ext cx="648072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907704" y="2348880"/>
            <a:ext cx="2736304" cy="1087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17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4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67544" y="3933056"/>
            <a:ext cx="1152128" cy="3960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7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8316416" y="2924944"/>
            <a:ext cx="648072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2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7 C -0.06094 0.0419 -0.0658 0.09491 -0.07066 0.11921 C -0.07587 0.14329 -0.0809 0.13889 -0.08594 0.14815 C -0.08854 0.17222 -0.09097 0.17708 -0.0934 0.18704 C -0.09375 0.19167 -0.09444 0.20625 -0.09496 0.2206 C -0.09514 0.23171 -0.09514 0.24954 -0.09514 0.24144 " pathEditMode="relative" rAng="0" ptsTypes="fffff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10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907704" y="2348880"/>
            <a:ext cx="7056784" cy="3096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979712" y="2348880"/>
            <a:ext cx="423664" cy="3096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73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979712" y="2348880"/>
            <a:ext cx="423664" cy="30963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524328" y="5805264"/>
            <a:ext cx="792088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73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4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347864" y="2348880"/>
            <a:ext cx="50405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35696" y="4149080"/>
            <a:ext cx="7200800" cy="1944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3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8316416" y="2348880"/>
            <a:ext cx="64807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7 C -0.06198 0.03426 -0.06788 0.05695 -0.07378 0.06736 C -0.07986 0.07778 -0.08594 0.07593 -0.09201 0.07986 C -0.09514 0.09005 -0.09809 0.09213 -0.10104 0.09653 C -0.10139 0.09838 -0.10225 0.10463 -0.10278 0.11088 C -0.10295 0.11551 -0.10295 0.12361 -0.10295 0.11968 " pathEditMode="relative" rAng="0" ptsTypes="fffff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4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39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835696" y="1883301"/>
            <a:ext cx="7056784" cy="2121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907704" y="1883301"/>
            <a:ext cx="423664" cy="2121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7524328" y="4293097"/>
            <a:ext cx="792088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3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347864" y="2348880"/>
            <a:ext cx="50405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35696" y="4149080"/>
            <a:ext cx="7200800" cy="1296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164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835696" y="4149080"/>
            <a:ext cx="7200800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275856" y="1977430"/>
            <a:ext cx="1296144" cy="443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8051501" y="11063"/>
            <a:ext cx="960934" cy="443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34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6914" r="24854" b="15254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979712" y="4144018"/>
            <a:ext cx="576064" cy="1589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012160" y="2276871"/>
            <a:ext cx="2520280" cy="41044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초등부</a:t>
            </a:r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관련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행사일</a:t>
            </a:r>
            <a:r>
              <a:rPr lang="ko-KR" altLang="en-US" sz="2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정</a:t>
            </a:r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" name="직선 연결선 5"/>
          <p:cNvCxnSpPr>
            <a:stCxn id="4" idx="3"/>
            <a:endCxn id="5" idx="1"/>
          </p:cNvCxnSpPr>
          <p:nvPr/>
        </p:nvCxnSpPr>
        <p:spPr>
          <a:xfrm flipV="1">
            <a:off x="2555776" y="4329100"/>
            <a:ext cx="3456384" cy="6095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827584" y="3212977"/>
            <a:ext cx="72008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835696" y="1700808"/>
            <a:ext cx="7200800" cy="360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164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067944" y="4581128"/>
            <a:ext cx="2664296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" b="82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7812360" y="188640"/>
            <a:ext cx="584895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13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683568" y="2564904"/>
            <a:ext cx="93610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380312" y="2357264"/>
            <a:ext cx="792088" cy="4096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13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39552" y="2924944"/>
            <a:ext cx="108012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161312" y="1988840"/>
            <a:ext cx="792088" cy="1368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9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39552" y="3356992"/>
            <a:ext cx="108012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100392" y="2927226"/>
            <a:ext cx="720080" cy="4297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69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6732240" y="4653136"/>
            <a:ext cx="720080" cy="4297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39552" y="3717032"/>
            <a:ext cx="1080120" cy="4297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39552" y="4146798"/>
            <a:ext cx="1080120" cy="36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339752" y="4327958"/>
            <a:ext cx="3672408" cy="5412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763688" y="5021559"/>
            <a:ext cx="7200800" cy="1575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7740351" y="3789040"/>
            <a:ext cx="1349449" cy="5389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763688" y="1628800"/>
            <a:ext cx="7200800" cy="1872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380312" y="2492896"/>
            <a:ext cx="1349449" cy="5389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31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14945" r="14870" b="15858"/>
          <a:stretch/>
        </p:blipFill>
        <p:spPr bwMode="auto">
          <a:xfrm>
            <a:off x="0" y="0"/>
            <a:ext cx="9143999" cy="686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475655" y="2996952"/>
            <a:ext cx="792089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483768" y="1340768"/>
            <a:ext cx="309634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6" name="직선 연결선 5"/>
          <p:cNvCxnSpPr>
            <a:stCxn id="4" idx="3"/>
            <a:endCxn id="5" idx="1"/>
          </p:cNvCxnSpPr>
          <p:nvPr/>
        </p:nvCxnSpPr>
        <p:spPr>
          <a:xfrm flipV="1">
            <a:off x="2267744" y="1556792"/>
            <a:ext cx="216024" cy="15841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/>
          <p:cNvSpPr/>
          <p:nvPr/>
        </p:nvSpPr>
        <p:spPr>
          <a:xfrm>
            <a:off x="2507931" y="1340768"/>
            <a:ext cx="1127965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2507930" y="2492896"/>
            <a:ext cx="6528566" cy="4365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                                                  하마샘플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24" name="직선 연결선 23"/>
          <p:cNvCxnSpPr>
            <a:stCxn id="22" idx="2"/>
            <a:endCxn id="23" idx="0"/>
          </p:cNvCxnSpPr>
          <p:nvPr/>
        </p:nvCxnSpPr>
        <p:spPr>
          <a:xfrm>
            <a:off x="3071914" y="1772816"/>
            <a:ext cx="2700299" cy="720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1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 animBg="1"/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13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763688" y="1628800"/>
            <a:ext cx="7200800" cy="2448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02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763688" y="1628800"/>
            <a:ext cx="7200800" cy="2448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316416" y="3717032"/>
            <a:ext cx="800472" cy="512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7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4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7948128" y="2276872"/>
            <a:ext cx="800472" cy="512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4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691680" y="980728"/>
            <a:ext cx="7344816" cy="5688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25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691680" y="5877272"/>
            <a:ext cx="7344816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740352" y="6273316"/>
            <a:ext cx="724272" cy="3960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3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799184" y="1916832"/>
            <a:ext cx="7344816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84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5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832870" y="4979268"/>
            <a:ext cx="72008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35696" y="6237312"/>
            <a:ext cx="1008112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54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763688" y="1628800"/>
            <a:ext cx="7272808" cy="2808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81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13"/>
            <a:ext cx="9144000" cy="68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763688" y="1628800"/>
            <a:ext cx="4104456" cy="1944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7" t="11219" r="15762" b="9101"/>
          <a:stretch/>
        </p:blipFill>
        <p:spPr bwMode="auto">
          <a:xfrm>
            <a:off x="1" y="0"/>
            <a:ext cx="9144000" cy="685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3635895" y="6381328"/>
            <a:ext cx="1800201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508104" y="2996952"/>
            <a:ext cx="2160240" cy="2304256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&lt;</a:t>
            </a:r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내용문의</a:t>
            </a:r>
            <a:r>
              <a:rPr lang="en-US" altLang="ko-KR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&gt;</a:t>
            </a:r>
          </a:p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청소년사목국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en-US" altLang="ko-KR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&lt;</a:t>
            </a:r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주문</a:t>
            </a:r>
            <a:r>
              <a:rPr lang="en-US" altLang="ko-KR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&gt;</a:t>
            </a:r>
          </a:p>
          <a:p>
            <a:pPr algn="ctr"/>
            <a:r>
              <a:rPr lang="ko-KR" altLang="en-US" sz="2400" b="1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주보인쇄사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4" name="직선 연결선 13"/>
          <p:cNvCxnSpPr>
            <a:stCxn id="12" idx="0"/>
            <a:endCxn id="13" idx="2"/>
          </p:cNvCxnSpPr>
          <p:nvPr/>
        </p:nvCxnSpPr>
        <p:spPr>
          <a:xfrm flipV="1">
            <a:off x="4535996" y="5301208"/>
            <a:ext cx="2052228" cy="10801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845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1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16865" r="24851" b="152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3404085" y="1556792"/>
            <a:ext cx="1455947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763688" y="2431987"/>
            <a:ext cx="7200800" cy="1861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각 주보의 정답 게시판</a:t>
            </a:r>
            <a:endParaRPr lang="en-US" altLang="ko-KR" sz="2400" b="1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9" name="직선 연결선 8"/>
          <p:cNvCxnSpPr>
            <a:stCxn id="7" idx="2"/>
            <a:endCxn id="8" idx="0"/>
          </p:cNvCxnSpPr>
          <p:nvPr/>
        </p:nvCxnSpPr>
        <p:spPr>
          <a:xfrm>
            <a:off x="4132059" y="1988840"/>
            <a:ext cx="1232029" cy="443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E:\디자인 모음\재료\손모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862627"/>
            <a:ext cx="444750" cy="2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0.02914 C -0.1368 0.03863 -0.21614 0.07171 -0.29687 0.08674 C -0.38021 0.10224 -0.46458 0.09923 -0.54861 0.10525 C -0.58767 0.12029 -0.6283 0.12329 -0.66823 0.12931 C -0.67639 0.13231 -0.6842 0.14134 -0.69236 0.15036 C -0.69566 0.15637 -0.70139 0.16562 -0.70139 0.16239 " pathEditMode="relative" rAng="0" ptsTypes="fffff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2" y="6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100</Words>
  <Application>Microsoft Office PowerPoint</Application>
  <PresentationFormat>화면 슬라이드 쇼(4:3)</PresentationFormat>
  <Paragraphs>93</Paragraphs>
  <Slides>80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80</vt:i4>
      </vt:variant>
    </vt:vector>
  </HeadingPairs>
  <TitlesOfParts>
    <vt:vector size="8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Andrea</dc:creator>
  <cp:lastModifiedBy>Andrea</cp:lastModifiedBy>
  <cp:revision>142</cp:revision>
  <cp:lastPrinted>2015-04-12T02:51:40Z</cp:lastPrinted>
  <dcterms:created xsi:type="dcterms:W3CDTF">2015-04-09T01:41:17Z</dcterms:created>
  <dcterms:modified xsi:type="dcterms:W3CDTF">2015-09-24T00:54:57Z</dcterms:modified>
</cp:coreProperties>
</file>